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6"/>
  </p:notesMasterIdLst>
  <p:sldIdLst>
    <p:sldId id="256" r:id="rId5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5170"/>
    <a:srgbClr val="19B861"/>
    <a:srgbClr val="FDFDFD"/>
    <a:srgbClr val="EAEDF2"/>
    <a:srgbClr val="D2D8E4"/>
    <a:srgbClr val="849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9480" autoAdjust="0"/>
  </p:normalViewPr>
  <p:slideViewPr>
    <p:cSldViewPr>
      <p:cViewPr>
        <p:scale>
          <a:sx n="33" d="100"/>
          <a:sy n="33" d="100"/>
        </p:scale>
        <p:origin x="223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1BFD4-01B7-4BD6-BB5D-FC5614C691A7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B2EAC-4C97-4B14-904D-A06E0D745B9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1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37412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1468706" algn="l" defTabSz="2937412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2937412" algn="l" defTabSz="2937412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4406117" algn="l" defTabSz="2937412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5874823" algn="l" defTabSz="2937412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7343529" algn="l" defTabSz="2937412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8812235" algn="l" defTabSz="2937412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10280941" algn="l" defTabSz="2937412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11749647" algn="l" defTabSz="2937412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49500" y="1143000"/>
            <a:ext cx="21590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B2EAC-4C97-4B14-904D-A06E0D745B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9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9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5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66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5253" y="5035947"/>
            <a:ext cx="11377235" cy="27388819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757488" y="5035947"/>
            <a:ext cx="11451652" cy="27388819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4888185"/>
            <a:ext cx="25199975" cy="169131"/>
          </a:xfrm>
          <a:prstGeom prst="rect">
            <a:avLst/>
          </a:prstGeom>
          <a:noFill/>
        </p:spPr>
        <p:txBody>
          <a:bodyPr wrap="square" lIns="7611" tIns="7611" rIns="7611" bIns="7611" rtlCol="0">
            <a:spAutoFit/>
          </a:bodyPr>
          <a:lstStyle/>
          <a:p>
            <a:pPr algn="ctr"/>
            <a:r>
              <a:rPr lang="en-US" sz="999" b="1" i="1" dirty="0"/>
              <a:t>ALL INFORMATION SHALL BE CONSIDERED SPEAKER PROPERTY UNLESS OTHERWISE SUPERSEDED BY ANOTHER DOCUMENT.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983374" y="33848844"/>
            <a:ext cx="1118778" cy="1916652"/>
          </a:xfrm>
        </p:spPr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0" y="23614"/>
            <a:ext cx="25199975" cy="3972995"/>
          </a:xfrm>
          <a:prstGeom prst="rect">
            <a:avLst/>
          </a:prstGeom>
        </p:spPr>
        <p:txBody>
          <a:bodyPr vert="horz" lIns="76111" tIns="38056" rIns="76111" bIns="38056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996" dirty="0"/>
              <a:t>GENERIC SLIDE TITLE</a:t>
            </a:r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21182175" y="32693515"/>
            <a:ext cx="2267998" cy="3071978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lIns="76111" tIns="38056" rIns="76111" bIns="38056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65" b="0" dirty="0">
                <a:solidFill>
                  <a:srgbClr val="00B050"/>
                </a:solidFill>
              </a:rPr>
              <a:t>[YOUR</a:t>
            </a:r>
          </a:p>
          <a:p>
            <a:r>
              <a:rPr lang="en-US" sz="1665" b="0" dirty="0">
                <a:solidFill>
                  <a:srgbClr val="00B050"/>
                </a:solidFill>
              </a:rPr>
              <a:t>LOGO]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4" y="32466498"/>
            <a:ext cx="1420475" cy="32737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012" y="33591987"/>
            <a:ext cx="2507596" cy="179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4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 userDrawn="1"/>
        </p:nvSpPr>
        <p:spPr>
          <a:xfrm>
            <a:off x="0" y="23614"/>
            <a:ext cx="25199975" cy="3972995"/>
          </a:xfrm>
          <a:prstGeom prst="rect">
            <a:avLst/>
          </a:prstGeom>
        </p:spPr>
        <p:txBody>
          <a:bodyPr vert="horz" lIns="76111" tIns="38056" rIns="76111" bIns="38056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996" dirty="0"/>
              <a:t>References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34888185"/>
            <a:ext cx="25199975" cy="169131"/>
          </a:xfrm>
          <a:prstGeom prst="rect">
            <a:avLst/>
          </a:prstGeom>
          <a:noFill/>
        </p:spPr>
        <p:txBody>
          <a:bodyPr wrap="square" lIns="7611" tIns="7611" rIns="7611" bIns="7611" rtlCol="0">
            <a:spAutoFit/>
          </a:bodyPr>
          <a:lstStyle/>
          <a:p>
            <a:pPr algn="ctr"/>
            <a:r>
              <a:rPr lang="en-US" sz="999" b="1" i="1" dirty="0"/>
              <a:t>ALL INFORMATION SHALL BE CONSIDERED SPEAKER PROPERTY UNLESS OTHERWISE SUPERSEDED BY ANOTHER DOCUMENT.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983374" y="33848844"/>
            <a:ext cx="1118778" cy="1916652"/>
          </a:xfrm>
        </p:spPr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7582" y="3996609"/>
            <a:ext cx="23962481" cy="27988967"/>
          </a:xfrm>
        </p:spPr>
        <p:txBody>
          <a:bodyPr/>
          <a:lstStyle>
            <a:lvl1pPr>
              <a:defRPr sz="1665"/>
            </a:lvl1pPr>
          </a:lstStyle>
          <a:p>
            <a:pPr lvl="0"/>
            <a:r>
              <a:rPr lang="en-US" dirty="0"/>
              <a:t>Click to add reference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21182175" y="32693515"/>
            <a:ext cx="2267998" cy="3071978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lIns="76111" tIns="38056" rIns="76111" bIns="38056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65" b="0" dirty="0">
                <a:solidFill>
                  <a:srgbClr val="00B050"/>
                </a:solidFill>
              </a:rPr>
              <a:t>[YOUR</a:t>
            </a:r>
          </a:p>
          <a:p>
            <a:r>
              <a:rPr lang="en-US" sz="1665" b="0" dirty="0">
                <a:solidFill>
                  <a:srgbClr val="00B050"/>
                </a:solidFill>
              </a:rPr>
              <a:t>LOGO]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4" y="32466498"/>
            <a:ext cx="1420475" cy="32737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012" y="33591987"/>
            <a:ext cx="2507596" cy="179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1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7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0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2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2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8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5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4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8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B013E-060D-4FC5-A3CE-C7CD933CE06B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63EB5-718A-4A8B-8485-3D0920E2E57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0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52" r:id="rId12"/>
    <p:sldLayoutId id="2147483653" r:id="rId13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FB73FAB8-3948-F277-72BB-6B754E71E8BE}"/>
              </a:ext>
            </a:extLst>
          </p:cNvPr>
          <p:cNvSpPr/>
          <p:nvPr/>
        </p:nvSpPr>
        <p:spPr>
          <a:xfrm>
            <a:off x="851008" y="7958515"/>
            <a:ext cx="23498614" cy="3508569"/>
          </a:xfrm>
          <a:prstGeom prst="rect">
            <a:avLst/>
          </a:prstGeom>
          <a:solidFill>
            <a:schemeClr val="bg1"/>
          </a:solidFill>
          <a:ln w="76200">
            <a:solidFill>
              <a:srgbClr val="425170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99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895683" y="4963612"/>
            <a:ext cx="17700634" cy="1402947"/>
          </a:xfrm>
          <a:prstGeom prst="rect">
            <a:avLst/>
          </a:prstGeom>
        </p:spPr>
        <p:txBody>
          <a:bodyPr vert="horz" lIns="76111" tIns="38056" rIns="76111" bIns="38056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991" dirty="0">
                <a:solidFill>
                  <a:srgbClr val="19B861"/>
                </a:solidFill>
              </a:rPr>
              <a:t>[Poster Title]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18298502" y="2265664"/>
            <a:ext cx="5214503" cy="2696857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lIns="76111" tIns="38056" rIns="76111" bIns="38056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63" b="0" dirty="0">
                <a:solidFill>
                  <a:srgbClr val="00B050"/>
                </a:solidFill>
              </a:rPr>
              <a:t>[INSERT YOUR</a:t>
            </a:r>
          </a:p>
          <a:p>
            <a:r>
              <a:rPr lang="en-US" sz="3663" b="0" dirty="0">
                <a:solidFill>
                  <a:srgbClr val="00B050"/>
                </a:solidFill>
              </a:rPr>
              <a:t>LOGOS H</a:t>
            </a:r>
            <a:r>
              <a:rPr lang="en-US" sz="3663" b="0" dirty="0">
                <a:solidFill>
                  <a:srgbClr val="19B861"/>
                </a:solidFill>
              </a:rPr>
              <a:t>E</a:t>
            </a:r>
            <a:r>
              <a:rPr lang="en-US" sz="3663" b="0" dirty="0">
                <a:solidFill>
                  <a:srgbClr val="00B050"/>
                </a:solidFill>
              </a:rPr>
              <a:t>RE</a:t>
            </a:r>
            <a:r>
              <a:rPr lang="en-US" sz="2497" b="0" dirty="0">
                <a:solidFill>
                  <a:srgbClr val="00B050"/>
                </a:solidFill>
              </a:rPr>
              <a:t>]</a:t>
            </a:r>
          </a:p>
        </p:txBody>
      </p:sp>
      <p:pic>
        <p:nvPicPr>
          <p:cNvPr id="28" name="Picture 27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09" y="1901920"/>
            <a:ext cx="8817774" cy="269685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F2EE8BA-3C97-6B78-F063-16C75C369682}"/>
              </a:ext>
            </a:extLst>
          </p:cNvPr>
          <p:cNvSpPr txBox="1">
            <a:spLocks/>
          </p:cNvSpPr>
          <p:nvPr/>
        </p:nvSpPr>
        <p:spPr>
          <a:xfrm>
            <a:off x="3091354" y="6321320"/>
            <a:ext cx="19309291" cy="1402947"/>
          </a:xfrm>
          <a:prstGeom prst="rect">
            <a:avLst/>
          </a:prstGeom>
        </p:spPr>
        <p:txBody>
          <a:bodyPr vert="horz" lIns="76111" tIns="38056" rIns="76111" bIns="38056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59" dirty="0">
                <a:solidFill>
                  <a:srgbClr val="425170"/>
                </a:solidFill>
              </a:rPr>
              <a:t>Authors, affiliation, contact info of presenter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D9025E3-5168-A9C5-30CE-D140AF4EA51E}"/>
              </a:ext>
            </a:extLst>
          </p:cNvPr>
          <p:cNvSpPr txBox="1"/>
          <p:nvPr/>
        </p:nvSpPr>
        <p:spPr>
          <a:xfrm>
            <a:off x="1075683" y="8151269"/>
            <a:ext cx="23271921" cy="681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29" b="1" dirty="0">
                <a:solidFill>
                  <a:srgbClr val="19B861"/>
                </a:solidFill>
                <a:latin typeface="Calibri" panose="020F0502020204030204" pitchFamily="34" charset="0"/>
                <a:ea typeface="Yu Gothic" panose="020B0400000000000000" pitchFamily="34" charset="-128"/>
              </a:rPr>
              <a:t>ABSTRACT: </a:t>
            </a:r>
            <a:r>
              <a:rPr lang="en-US" sz="3829" b="1" dirty="0">
                <a:solidFill>
                  <a:srgbClr val="425170"/>
                </a:solidFill>
                <a:latin typeface="Calibri" panose="020F0502020204030204" pitchFamily="34" charset="0"/>
                <a:ea typeface="Yu Gothic" panose="020B0400000000000000" pitchFamily="34" charset="-128"/>
              </a:rPr>
              <a:t>Calibri 46pt BOLD</a:t>
            </a:r>
            <a:endParaRPr lang="en-GB" sz="3829" dirty="0">
              <a:solidFill>
                <a:srgbClr val="425170"/>
              </a:solidFill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26ED5D7F-21B9-716B-236E-68FAD5228C49}"/>
              </a:ext>
            </a:extLst>
          </p:cNvPr>
          <p:cNvSpPr/>
          <p:nvPr/>
        </p:nvSpPr>
        <p:spPr>
          <a:xfrm>
            <a:off x="851008" y="11917414"/>
            <a:ext cx="11524569" cy="14775780"/>
          </a:xfrm>
          <a:prstGeom prst="rect">
            <a:avLst/>
          </a:prstGeom>
          <a:solidFill>
            <a:schemeClr val="bg1"/>
          </a:solidFill>
          <a:ln w="76200">
            <a:solidFill>
              <a:srgbClr val="425170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99" dirty="0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16D86E40-0AA3-6A01-0B20-54D5760014FD}"/>
              </a:ext>
            </a:extLst>
          </p:cNvPr>
          <p:cNvSpPr/>
          <p:nvPr/>
        </p:nvSpPr>
        <p:spPr>
          <a:xfrm rot="10800000">
            <a:off x="850679" y="27141562"/>
            <a:ext cx="23498614" cy="3508569"/>
          </a:xfrm>
          <a:prstGeom prst="rect">
            <a:avLst/>
          </a:prstGeom>
          <a:solidFill>
            <a:schemeClr val="bg1"/>
          </a:solidFill>
          <a:ln w="76200">
            <a:solidFill>
              <a:srgbClr val="425170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99" dirty="0"/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5191A32E-AC68-E599-39F9-1F49CA0382FB}"/>
              </a:ext>
            </a:extLst>
          </p:cNvPr>
          <p:cNvSpPr/>
          <p:nvPr/>
        </p:nvSpPr>
        <p:spPr>
          <a:xfrm>
            <a:off x="12825053" y="11916792"/>
            <a:ext cx="11524569" cy="14775780"/>
          </a:xfrm>
          <a:prstGeom prst="rect">
            <a:avLst/>
          </a:prstGeom>
          <a:solidFill>
            <a:schemeClr val="bg1"/>
          </a:solidFill>
          <a:ln w="76200">
            <a:solidFill>
              <a:srgbClr val="425170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99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FFFCAA97-68D4-4FB5-131B-DAF57D43C4E7}"/>
              </a:ext>
            </a:extLst>
          </p:cNvPr>
          <p:cNvSpPr txBox="1"/>
          <p:nvPr/>
        </p:nvSpPr>
        <p:spPr>
          <a:xfrm>
            <a:off x="1075682" y="12164309"/>
            <a:ext cx="10642275" cy="60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30" b="1" dirty="0">
                <a:solidFill>
                  <a:srgbClr val="19B861"/>
                </a:solidFill>
              </a:rPr>
              <a:t>Sub headings set in green (#19B861) 40 Calibri BOLD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430CC47B-7D13-2DD7-51EC-1D759AC0B95F}"/>
              </a:ext>
            </a:extLst>
          </p:cNvPr>
          <p:cNvSpPr txBox="1"/>
          <p:nvPr/>
        </p:nvSpPr>
        <p:spPr>
          <a:xfrm>
            <a:off x="13048103" y="12164309"/>
            <a:ext cx="10219991" cy="60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30" b="1" dirty="0">
                <a:solidFill>
                  <a:srgbClr val="19B861"/>
                </a:solidFill>
              </a:rPr>
              <a:t>Sub headings set in green (#19B861) 40 Calibri BOLD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8BE4778-2A9F-852B-1AAE-71DF9A1138DA}"/>
              </a:ext>
            </a:extLst>
          </p:cNvPr>
          <p:cNvSpPr txBox="1"/>
          <p:nvPr/>
        </p:nvSpPr>
        <p:spPr>
          <a:xfrm>
            <a:off x="1075682" y="13093112"/>
            <a:ext cx="11194652" cy="55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97" dirty="0">
                <a:solidFill>
                  <a:srgbClr val="425170"/>
                </a:solidFill>
              </a:rPr>
              <a:t>The body of the poster is set in Calibri 36 pt and colour #425170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C49E8531-4D96-BE17-1635-387F73E6804A}"/>
              </a:ext>
            </a:extLst>
          </p:cNvPr>
          <p:cNvSpPr txBox="1"/>
          <p:nvPr/>
        </p:nvSpPr>
        <p:spPr>
          <a:xfrm>
            <a:off x="1056645" y="15874714"/>
            <a:ext cx="11194652" cy="378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997" dirty="0">
                <a:solidFill>
                  <a:srgbClr val="425170"/>
                </a:solidFill>
              </a:rPr>
              <a:t>Sample Bullet points</a:t>
            </a:r>
          </a:p>
          <a:p>
            <a:pPr marL="475717" indent="-475717">
              <a:buClr>
                <a:srgbClr val="19B861"/>
              </a:buClr>
              <a:buFont typeface="Wingdings" charset="2"/>
              <a:buChar char="§"/>
            </a:pPr>
            <a:r>
              <a:rPr lang="en-US" sz="2997" dirty="0">
                <a:solidFill>
                  <a:srgbClr val="425170"/>
                </a:solidFill>
              </a:rPr>
              <a:t>Another sample Bullet points</a:t>
            </a:r>
          </a:p>
          <a:p>
            <a:pPr marL="475717" indent="-475717">
              <a:buClr>
                <a:srgbClr val="19B861"/>
              </a:buClr>
              <a:buFont typeface="Wingdings" charset="2"/>
              <a:buChar char="§"/>
            </a:pPr>
            <a:r>
              <a:rPr lang="en-US" sz="2997" dirty="0">
                <a:solidFill>
                  <a:srgbClr val="425170"/>
                </a:solidFill>
              </a:rPr>
              <a:t>Yet Another sample Bullet point</a:t>
            </a:r>
          </a:p>
          <a:p>
            <a:pPr marL="475717" indent="-475717">
              <a:buClr>
                <a:srgbClr val="19B861"/>
              </a:buClr>
              <a:buFont typeface="Wingdings" charset="2"/>
              <a:buChar char="§"/>
            </a:pPr>
            <a:r>
              <a:rPr lang="en-US" sz="2997" dirty="0">
                <a:solidFill>
                  <a:srgbClr val="425170"/>
                </a:solidFill>
              </a:rPr>
              <a:t>Yet Another sample Bullet point</a:t>
            </a:r>
          </a:p>
          <a:p>
            <a:pPr marL="475717" indent="-475717">
              <a:buClr>
                <a:srgbClr val="19B861"/>
              </a:buClr>
              <a:buFont typeface="Wingdings" charset="2"/>
              <a:buChar char="§"/>
            </a:pPr>
            <a:r>
              <a:rPr lang="en-US" sz="2997" dirty="0">
                <a:solidFill>
                  <a:srgbClr val="425170"/>
                </a:solidFill>
              </a:rPr>
              <a:t>Yet Another sample Bullet point</a:t>
            </a:r>
          </a:p>
          <a:p>
            <a:pPr marL="475717" indent="-475717">
              <a:buClr>
                <a:srgbClr val="19B861"/>
              </a:buClr>
              <a:buFont typeface="Wingdings" charset="2"/>
              <a:buChar char="§"/>
            </a:pPr>
            <a:r>
              <a:rPr lang="en-US" sz="2997" dirty="0">
                <a:solidFill>
                  <a:srgbClr val="425170"/>
                </a:solidFill>
              </a:rPr>
              <a:t>Yet Another sample Bullet point</a:t>
            </a:r>
          </a:p>
          <a:p>
            <a:pPr marL="475717" indent="-475717">
              <a:buClr>
                <a:srgbClr val="19B861"/>
              </a:buClr>
              <a:buFont typeface="Wingdings" charset="2"/>
              <a:buChar char="§"/>
            </a:pPr>
            <a:r>
              <a:rPr lang="en-US" sz="2997" dirty="0">
                <a:solidFill>
                  <a:srgbClr val="425170"/>
                </a:solidFill>
              </a:rPr>
              <a:t>Sample Bullet point that runs over two lines so your have a reference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9BDA264F-F70D-4F28-ABFF-296B8114B138}"/>
              </a:ext>
            </a:extLst>
          </p:cNvPr>
          <p:cNvSpPr txBox="1"/>
          <p:nvPr/>
        </p:nvSpPr>
        <p:spPr>
          <a:xfrm>
            <a:off x="989781" y="27234807"/>
            <a:ext cx="23271921" cy="60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30" b="1" dirty="0">
                <a:solidFill>
                  <a:srgbClr val="19B861"/>
                </a:solidFill>
                <a:ea typeface="Yu Gothic" panose="020B0400000000000000" pitchFamily="34" charset="-128"/>
              </a:rPr>
              <a:t>Summary Statement set </a:t>
            </a:r>
            <a:r>
              <a:rPr lang="en-GB" sz="3330" b="1" dirty="0">
                <a:solidFill>
                  <a:srgbClr val="19B861"/>
                </a:solidFill>
              </a:rPr>
              <a:t>in green (#19B861) 40 Calibri BOLD</a:t>
            </a:r>
            <a:endParaRPr lang="en-GB" sz="3330" dirty="0">
              <a:solidFill>
                <a:srgbClr val="425170"/>
              </a:solidFill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780C835-FCCA-88CA-7C24-BD2C155356C7}"/>
              </a:ext>
            </a:extLst>
          </p:cNvPr>
          <p:cNvSpPr txBox="1"/>
          <p:nvPr/>
        </p:nvSpPr>
        <p:spPr>
          <a:xfrm>
            <a:off x="989782" y="27765883"/>
            <a:ext cx="17168317" cy="55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97" dirty="0">
                <a:solidFill>
                  <a:srgbClr val="425170"/>
                </a:solidFill>
              </a:rPr>
              <a:t>The body of the summary is set in Calibri 40 pt and colour #425170</a:t>
            </a:r>
          </a:p>
        </p:txBody>
      </p: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E5249B93-3EBC-3994-6D41-31A27CE99B9D}"/>
              </a:ext>
            </a:extLst>
          </p:cNvPr>
          <p:cNvGrpSpPr/>
          <p:nvPr/>
        </p:nvGrpSpPr>
        <p:grpSpPr>
          <a:xfrm>
            <a:off x="14697776" y="13995197"/>
            <a:ext cx="7201453" cy="3873072"/>
            <a:chOff x="17307208" y="16061872"/>
            <a:chExt cx="8651815" cy="4653103"/>
          </a:xfrm>
        </p:grpSpPr>
        <p:pic>
          <p:nvPicPr>
            <p:cNvPr id="45" name="Picture 92">
              <a:extLst>
                <a:ext uri="{FF2B5EF4-FFF2-40B4-BE49-F238E27FC236}">
                  <a16:creationId xmlns:a16="http://schemas.microsoft.com/office/drawing/2014/main" id="{64A396B0-0E7D-AF22-9687-4FE2630D5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22218" y="16061872"/>
              <a:ext cx="5711032" cy="3967774"/>
            </a:xfrm>
            <a:prstGeom prst="rect">
              <a:avLst/>
            </a:prstGeom>
          </p:spPr>
        </p:pic>
        <p:sp>
          <p:nvSpPr>
            <p:cNvPr id="48" name="TextBox 1145">
              <a:extLst>
                <a:ext uri="{FF2B5EF4-FFF2-40B4-BE49-F238E27FC236}">
                  <a16:creationId xmlns:a16="http://schemas.microsoft.com/office/drawing/2014/main" id="{B39C1EED-C6FC-98C5-8D98-50A5A05975BC}"/>
                </a:ext>
              </a:extLst>
            </p:cNvPr>
            <p:cNvSpPr txBox="1"/>
            <p:nvPr/>
          </p:nvSpPr>
          <p:spPr>
            <a:xfrm>
              <a:off x="17307208" y="20142382"/>
              <a:ext cx="8651815" cy="57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2497" b="1" i="1" dirty="0">
                  <a:solidFill>
                    <a:srgbClr val="425170"/>
                  </a:solidFill>
                </a:rPr>
                <a:t>Figure 1 </a:t>
              </a:r>
              <a:r>
                <a:rPr lang="en-AU" sz="2497" i="1" dirty="0">
                  <a:solidFill>
                    <a:srgbClr val="425170"/>
                  </a:solidFill>
                </a:rPr>
                <a:t>– </a:t>
              </a:r>
              <a:r>
                <a:rPr lang="en-AU" sz="2497" dirty="0">
                  <a:solidFill>
                    <a:srgbClr val="425170"/>
                  </a:solidFill>
                </a:rPr>
                <a:t>The caption of the figures is in Calibri pt 30</a:t>
              </a:r>
            </a:p>
          </p:txBody>
        </p:sp>
      </p:grp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CD5A32F5-3034-9A6D-DF24-7B3EDB0D6850}"/>
              </a:ext>
            </a:extLst>
          </p:cNvPr>
          <p:cNvSpPr txBox="1"/>
          <p:nvPr/>
        </p:nvSpPr>
        <p:spPr>
          <a:xfrm>
            <a:off x="13048103" y="13093112"/>
            <a:ext cx="10219991" cy="55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97" dirty="0">
                <a:solidFill>
                  <a:srgbClr val="425170"/>
                </a:solidFill>
              </a:rPr>
              <a:t>Examples of Figures</a:t>
            </a:r>
          </a:p>
        </p:txBody>
      </p:sp>
      <p:graphicFrame>
        <p:nvGraphicFramePr>
          <p:cNvPr id="51" name="Tabella 50">
            <a:extLst>
              <a:ext uri="{FF2B5EF4-FFF2-40B4-BE49-F238E27FC236}">
                <a16:creationId xmlns:a16="http://schemas.microsoft.com/office/drawing/2014/main" id="{ECEAD726-3B93-8060-F926-2E5447C69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571141"/>
              </p:ext>
            </p:extLst>
          </p:nvPr>
        </p:nvGraphicFramePr>
        <p:xfrm>
          <a:off x="14000648" y="22436611"/>
          <a:ext cx="9173380" cy="146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3345">
                  <a:extLst>
                    <a:ext uri="{9D8B030D-6E8A-4147-A177-3AD203B41FA5}">
                      <a16:colId xmlns:a16="http://schemas.microsoft.com/office/drawing/2014/main" val="1770142318"/>
                    </a:ext>
                  </a:extLst>
                </a:gridCol>
                <a:gridCol w="2293345">
                  <a:extLst>
                    <a:ext uri="{9D8B030D-6E8A-4147-A177-3AD203B41FA5}">
                      <a16:colId xmlns:a16="http://schemas.microsoft.com/office/drawing/2014/main" val="2979193150"/>
                    </a:ext>
                  </a:extLst>
                </a:gridCol>
                <a:gridCol w="2293345">
                  <a:extLst>
                    <a:ext uri="{9D8B030D-6E8A-4147-A177-3AD203B41FA5}">
                      <a16:colId xmlns:a16="http://schemas.microsoft.com/office/drawing/2014/main" val="66908058"/>
                    </a:ext>
                  </a:extLst>
                </a:gridCol>
                <a:gridCol w="2293345">
                  <a:extLst>
                    <a:ext uri="{9D8B030D-6E8A-4147-A177-3AD203B41FA5}">
                      <a16:colId xmlns:a16="http://schemas.microsoft.com/office/drawing/2014/main" val="2265330959"/>
                    </a:ext>
                  </a:extLst>
                </a:gridCol>
              </a:tblGrid>
              <a:tr h="482038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/>
                        <a:t>Col1</a:t>
                      </a:r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51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700" dirty="0"/>
                        <a:t>Col2</a:t>
                      </a:r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51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700" dirty="0"/>
                        <a:t>Col3</a:t>
                      </a:r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51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700" dirty="0"/>
                        <a:t>Col4</a:t>
                      </a:r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51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770895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>
                          <a:solidFill>
                            <a:srgbClr val="425170"/>
                          </a:solidFill>
                        </a:rPr>
                        <a:t>row1</a:t>
                      </a:r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>
                          <a:solidFill>
                            <a:srgbClr val="425170"/>
                          </a:solidFill>
                        </a:rPr>
                        <a:t>row1</a:t>
                      </a:r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>
                          <a:solidFill>
                            <a:srgbClr val="425170"/>
                          </a:solidFill>
                        </a:rPr>
                        <a:t>row1</a:t>
                      </a:r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>
                          <a:solidFill>
                            <a:srgbClr val="425170"/>
                          </a:solidFill>
                        </a:rPr>
                        <a:t>row1</a:t>
                      </a:r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256439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700"/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700"/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76111" marR="76111" marT="38056" marB="380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135044"/>
                  </a:ext>
                </a:extLst>
              </a:tr>
            </a:tbl>
          </a:graphicData>
        </a:graphic>
      </p:graphicFrame>
      <p:sp>
        <p:nvSpPr>
          <p:cNvPr id="52" name="TextBox 1145">
            <a:extLst>
              <a:ext uri="{FF2B5EF4-FFF2-40B4-BE49-F238E27FC236}">
                <a16:creationId xmlns:a16="http://schemas.microsoft.com/office/drawing/2014/main" id="{42CB8112-F509-5D78-427B-24CE2F00AC75}"/>
              </a:ext>
            </a:extLst>
          </p:cNvPr>
          <p:cNvSpPr txBox="1"/>
          <p:nvPr/>
        </p:nvSpPr>
        <p:spPr>
          <a:xfrm>
            <a:off x="15275446" y="21726040"/>
            <a:ext cx="7125199" cy="47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97" b="1" i="1" dirty="0">
                <a:solidFill>
                  <a:srgbClr val="425170"/>
                </a:solidFill>
              </a:rPr>
              <a:t>Table 1</a:t>
            </a:r>
            <a:r>
              <a:rPr lang="en-AU" sz="2497" i="1" dirty="0">
                <a:solidFill>
                  <a:srgbClr val="425170"/>
                </a:solidFill>
              </a:rPr>
              <a:t>– </a:t>
            </a:r>
            <a:r>
              <a:rPr lang="en-AU" sz="2497" dirty="0">
                <a:solidFill>
                  <a:srgbClr val="425170"/>
                </a:solidFill>
              </a:rPr>
              <a:t>The caption of the tables is in Calibri pt 30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D5266146-2B36-CBF9-63B7-11A25A926A8B}"/>
              </a:ext>
            </a:extLst>
          </p:cNvPr>
          <p:cNvSpPr txBox="1"/>
          <p:nvPr/>
        </p:nvSpPr>
        <p:spPr>
          <a:xfrm>
            <a:off x="13142409" y="20574726"/>
            <a:ext cx="10219991" cy="55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97" dirty="0">
                <a:solidFill>
                  <a:srgbClr val="425170"/>
                </a:solidFill>
              </a:rPr>
              <a:t>Examples of Tables</a:t>
            </a:r>
          </a:p>
        </p:txBody>
      </p: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56D9E574-C66F-5F1E-AA30-28D2236DD798}"/>
              </a:ext>
            </a:extLst>
          </p:cNvPr>
          <p:cNvGrpSpPr/>
          <p:nvPr/>
        </p:nvGrpSpPr>
        <p:grpSpPr>
          <a:xfrm>
            <a:off x="673664" y="22811097"/>
            <a:ext cx="2704567" cy="1471857"/>
            <a:chOff x="2010548" y="25437053"/>
            <a:chExt cx="3249263" cy="1768288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E1328365-8E65-AE4C-5DB8-36B305CDC04A}"/>
                </a:ext>
              </a:extLst>
            </p:cNvPr>
            <p:cNvSpPr/>
            <p:nvPr/>
          </p:nvSpPr>
          <p:spPr>
            <a:xfrm>
              <a:off x="2956298" y="25437053"/>
              <a:ext cx="1357762" cy="856980"/>
            </a:xfrm>
            <a:prstGeom prst="rect">
              <a:avLst/>
            </a:prstGeom>
            <a:solidFill>
              <a:srgbClr val="19B8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99"/>
            </a:p>
          </p:txBody>
        </p:sp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6B0225F6-F2D0-5EB1-B949-E7F8E4059DA8}"/>
                </a:ext>
              </a:extLst>
            </p:cNvPr>
            <p:cNvSpPr txBox="1"/>
            <p:nvPr/>
          </p:nvSpPr>
          <p:spPr>
            <a:xfrm>
              <a:off x="2010548" y="26478758"/>
              <a:ext cx="3249263" cy="7265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3330" dirty="0">
                  <a:solidFill>
                    <a:srgbClr val="19B861"/>
                  </a:solidFill>
                </a:rPr>
                <a:t>#19B861</a:t>
              </a:r>
              <a:endParaRPr lang="en-GB" sz="3330" dirty="0"/>
            </a:p>
          </p:txBody>
        </p:sp>
      </p:grpSp>
      <p:grpSp>
        <p:nvGrpSpPr>
          <p:cNvPr id="61" name="Gruppo 60">
            <a:extLst>
              <a:ext uri="{FF2B5EF4-FFF2-40B4-BE49-F238E27FC236}">
                <a16:creationId xmlns:a16="http://schemas.microsoft.com/office/drawing/2014/main" id="{C8902015-ADB2-C43E-B376-4D0A4A1B1D21}"/>
              </a:ext>
            </a:extLst>
          </p:cNvPr>
          <p:cNvGrpSpPr/>
          <p:nvPr/>
        </p:nvGrpSpPr>
        <p:grpSpPr>
          <a:xfrm>
            <a:off x="3143634" y="22886800"/>
            <a:ext cx="2704568" cy="1396153"/>
            <a:chOff x="6854631" y="25540193"/>
            <a:chExt cx="3249264" cy="1677337"/>
          </a:xfrm>
        </p:grpSpPr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0B53168-98C6-9540-6CC5-E9134A7D11D4}"/>
                </a:ext>
              </a:extLst>
            </p:cNvPr>
            <p:cNvSpPr/>
            <p:nvPr/>
          </p:nvSpPr>
          <p:spPr>
            <a:xfrm>
              <a:off x="7800382" y="25540193"/>
              <a:ext cx="1357762" cy="856980"/>
            </a:xfrm>
            <a:prstGeom prst="rect">
              <a:avLst/>
            </a:prstGeom>
            <a:solidFill>
              <a:srgbClr val="42517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99"/>
            </a:p>
          </p:txBody>
        </p:sp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BFF38BC8-BCF9-E61F-CEDA-6176175E694C}"/>
                </a:ext>
              </a:extLst>
            </p:cNvPr>
            <p:cNvSpPr txBox="1"/>
            <p:nvPr/>
          </p:nvSpPr>
          <p:spPr>
            <a:xfrm>
              <a:off x="6854631" y="26490947"/>
              <a:ext cx="3249264" cy="7265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3330" b="1" dirty="0">
                  <a:solidFill>
                    <a:srgbClr val="425170"/>
                  </a:solidFill>
                </a:rPr>
                <a:t>#425170</a:t>
              </a:r>
              <a:endParaRPr lang="en-GB" sz="3330" b="1" dirty="0"/>
            </a:p>
          </p:txBody>
        </p:sp>
      </p:grp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FBFF26A6-3F21-2C92-79D2-8ADE6D5FD551}"/>
              </a:ext>
            </a:extLst>
          </p:cNvPr>
          <p:cNvSpPr txBox="1"/>
          <p:nvPr/>
        </p:nvSpPr>
        <p:spPr>
          <a:xfrm>
            <a:off x="1238953" y="21572331"/>
            <a:ext cx="10315731" cy="55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997" dirty="0">
                <a:solidFill>
                  <a:srgbClr val="425170"/>
                </a:solidFill>
              </a:rPr>
              <a:t>Colour scheme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6DA926DF-6CD2-4B52-BB53-267D7411B44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272492" y="30862360"/>
            <a:ext cx="11465145" cy="3071040"/>
            <a:chOff x="6994677" y="35595177"/>
            <a:chExt cx="13774208" cy="3689543"/>
          </a:xfrm>
        </p:grpSpPr>
        <p:pic>
          <p:nvPicPr>
            <p:cNvPr id="2" name="Picture 28"/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994677" y="36588817"/>
              <a:ext cx="13774208" cy="2695903"/>
            </a:xfrm>
            <a:prstGeom prst="rect">
              <a:avLst/>
            </a:prstGeom>
          </p:spPr>
        </p:pic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B8DF2E19-FEE0-30A0-04AB-C4813B75AD3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812319" y="35595177"/>
              <a:ext cx="5094477" cy="66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GB" sz="2997" b="1" dirty="0">
                  <a:solidFill>
                    <a:srgbClr val="425170"/>
                  </a:solidFill>
                </a:rPr>
                <a:t>COMMERCIAL SPONSORS</a:t>
              </a:r>
            </a:p>
          </p:txBody>
        </p: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3486B759-C841-B105-F296-E9BB7D594D6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8110342" y="30862360"/>
            <a:ext cx="6237262" cy="3350118"/>
            <a:chOff x="22546800" y="35595177"/>
            <a:chExt cx="7493437" cy="4024827"/>
          </a:xfrm>
        </p:grpSpPr>
        <p:pic>
          <p:nvPicPr>
            <p:cNvPr id="31" name="Picture 30"/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546800" y="36380004"/>
              <a:ext cx="7493437" cy="3240000"/>
            </a:xfrm>
            <a:prstGeom prst="rect">
              <a:avLst/>
            </a:prstGeom>
          </p:spPr>
        </p:pic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9C03518A-B1D2-BE23-92CB-919C741AF4F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4041940" y="35595177"/>
              <a:ext cx="4537908" cy="66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GB" sz="2997" b="1" dirty="0">
                  <a:solidFill>
                    <a:srgbClr val="425170"/>
                  </a:solidFill>
                </a:rPr>
                <a:t>TECHNICAL SPONSORS</a:t>
              </a:r>
            </a:p>
          </p:txBody>
        </p: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59B1D51B-CFC4-E16C-C8CC-6EFC64E324D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22404" y="30862360"/>
            <a:ext cx="3106363" cy="3459050"/>
            <a:chOff x="988034" y="35595177"/>
            <a:chExt cx="3731981" cy="4155698"/>
          </a:xfrm>
        </p:grpSpPr>
        <p:pic>
          <p:nvPicPr>
            <p:cNvPr id="30" name="Picture 29"/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82713" y="36242721"/>
              <a:ext cx="2107808" cy="695648"/>
            </a:xfrm>
            <a:prstGeom prst="rect">
              <a:avLst/>
            </a:prstGeom>
          </p:spPr>
        </p:pic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35FBA8EF-D953-E7C2-02FF-61AEE916AF7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607146" y="35595177"/>
              <a:ext cx="2494587" cy="66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GB" sz="2997" b="1" dirty="0">
                  <a:solidFill>
                    <a:srgbClr val="425170"/>
                  </a:solidFill>
                </a:rPr>
                <a:t>ORGANISER</a:t>
              </a:r>
            </a:p>
          </p:txBody>
        </p:sp>
        <p:pic>
          <p:nvPicPr>
            <p:cNvPr id="8" name="Picture 29">
              <a:extLst>
                <a:ext uri="{FF2B5EF4-FFF2-40B4-BE49-F238E27FC236}">
                  <a16:creationId xmlns:a16="http://schemas.microsoft.com/office/drawing/2014/main" id="{7A690CE7-6107-370B-1A59-5F9C95E191D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82713" y="37424120"/>
              <a:ext cx="2107808" cy="1044116"/>
            </a:xfrm>
            <a:prstGeom prst="rect">
              <a:avLst/>
            </a:prstGeom>
          </p:spPr>
        </p:pic>
        <p:pic>
          <p:nvPicPr>
            <p:cNvPr id="11" name="Picture 29">
              <a:extLst>
                <a:ext uri="{FF2B5EF4-FFF2-40B4-BE49-F238E27FC236}">
                  <a16:creationId xmlns:a16="http://schemas.microsoft.com/office/drawing/2014/main" id="{E9816DF1-053C-EA78-EF74-F9BF39AE83B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82713" y="38893691"/>
              <a:ext cx="2107808" cy="857184"/>
            </a:xfrm>
            <a:prstGeom prst="rect">
              <a:avLst/>
            </a:prstGeom>
          </p:spPr>
        </p:pic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51BB3158-C9C5-DC0C-E4A6-5E57BA2DF60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220744" y="36861436"/>
              <a:ext cx="1266898" cy="66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GB" sz="2997" b="1" dirty="0">
                  <a:solidFill>
                    <a:srgbClr val="425170"/>
                  </a:solidFill>
                </a:rPr>
                <a:t>HOST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B6FF8EE4-8FDF-A306-2F3E-A731ECC1BA3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88034" y="38324220"/>
              <a:ext cx="3731981" cy="66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GB" sz="2997" b="1" dirty="0">
                  <a:solidFill>
                    <a:srgbClr val="425170"/>
                  </a:solidFill>
                </a:rPr>
                <a:t>MEDIA SPONSORS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2769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Tema 2022">
  <a:themeElements>
    <a:clrScheme name="Office 2013 - Tema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9bff8c8-be01-4662-8e59-3d4a552e5b4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8F09B4C47EAC4F816B3E70F2FA0E7D" ma:contentTypeVersion="18" ma:contentTypeDescription="Create a new document." ma:contentTypeScope="" ma:versionID="b26918b99fcc0a0ac0bd3b8a971dabb2">
  <xsd:schema xmlns:xsd="http://www.w3.org/2001/XMLSchema" xmlns:xs="http://www.w3.org/2001/XMLSchema" xmlns:p="http://schemas.microsoft.com/office/2006/metadata/properties" xmlns:ns3="59bff8c8-be01-4662-8e59-3d4a552e5b4e" xmlns:ns4="db860ae3-8be0-4521-8b11-146f57e0dde0" targetNamespace="http://schemas.microsoft.com/office/2006/metadata/properties" ma:root="true" ma:fieldsID="c11518ce2636b64055ea7c1628d983c8" ns3:_="" ns4:_="">
    <xsd:import namespace="59bff8c8-be01-4662-8e59-3d4a552e5b4e"/>
    <xsd:import namespace="db860ae3-8be0-4521-8b11-146f57e0dd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ff8c8-be01-4662-8e59-3d4a552e5b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860ae3-8be0-4521-8b11-146f57e0dde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401443-3BB0-4E00-8402-223A92CA0F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2FDC7C-5CF5-4FAB-B834-3F7AC99B4E06}">
  <ds:schemaRefs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db860ae3-8be0-4521-8b11-146f57e0dde0"/>
    <ds:schemaRef ds:uri="59bff8c8-be01-4662-8e59-3d4a552e5b4e"/>
    <ds:schemaRef ds:uri="http://purl.org/dc/terms/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CCBB50D-7801-4186-AAB9-DD794DC034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bff8c8-be01-4662-8e59-3d4a552e5b4e"/>
    <ds:schemaRef ds:uri="db860ae3-8be0-4521-8b11-146f57e0dd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4308</TotalTime>
  <Words>181</Words>
  <Application>Microsoft Office PowerPoint</Application>
  <PresentationFormat>Personalizzato</PresentationFormat>
  <Paragraphs>38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Yu Gothic</vt:lpstr>
      <vt:lpstr>Arial</vt:lpstr>
      <vt:lpstr>Calibri</vt:lpstr>
      <vt:lpstr>Calibri Light</vt:lpstr>
      <vt:lpstr>Wingdings</vt:lpstr>
      <vt:lpstr>Office 2013 - Tema 2022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EnerHarv '24 Demo Pitch Master Template</dc:title>
  <dc:creator>Brian Zahnstecher</dc:creator>
  <cp:keywords>master template, EnerHarv, 2024, lecture session, workshop, psma, energy harvesting, hayes, tyndall, zahnstecher, powerrox, perugia, unipg, vitality, connect</cp:keywords>
  <cp:lastModifiedBy>Francesco Cottone</cp:lastModifiedBy>
  <cp:revision>83</cp:revision>
  <dcterms:created xsi:type="dcterms:W3CDTF">2017-05-10T04:48:52Z</dcterms:created>
  <dcterms:modified xsi:type="dcterms:W3CDTF">2024-05-31T09:38:37Z</dcterms:modified>
  <cp:category>master template, EnerHarv, 2024, lecture session, workshop, psma, energy harvesting, hayes, tyndall, zahnstecher, powerrox, perugia, unipg, vitality, connect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0x0101008E8F09B4C47EAC4F816B3E70F2FA0E7D</vt:lpwstr>
  </property>
</Properties>
</file>